
<file path=[Content_Types].xml><?xml version="1.0" encoding="utf-8"?>
<Types xmlns="http://schemas.openxmlformats.org/package/2006/content-types">
  <Default ContentType="application/x-fontdata" Extension="fntdata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arget="ppt/presentation.xml" Type="http://schemas.openxmlformats.org/officeDocument/2006/relationships/officeDocument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aveSubsetFonts="1" strictFirstAndLastChars="0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9144000" cy="5143500"/>
  <p:notesSz cx="6858000" cy="9144000"/>
  <p:embeddedFontLst>
    <p:embeddedFont>
      <p:font typeface="Roboto Slab"/>
      <p:regular r:id="rId19"/>
      <p:bold r:id="rId20"/>
    </p:embeddedFont>
    <p:embeddedFont>
      <p:font typeface="Roboto"/>
      <p:regular r:id="rId21"/>
      <p:bold r:id="rId22"/>
      <p:italic r:id="rId23"/>
      <p:boldItalic r:id="rId24"/>
    </p:embeddedFont>
  </p:embeddedFontLst>
  <p:defaultTextStyle>
    <a:defPPr algn="l" lvl="0" marR="0" rtl="0">
      <a:lnSpc>
        <a:spcPct val="100000"/>
      </a:lnSpc>
      <a:spcBef>
        <a:spcPts val="0"/>
      </a:spcBef>
      <a:spcAft>
        <a:spcPts val="0"/>
      </a:spcAft>
    </a:defPPr>
    <a:lvl1pPr algn="l" lvl="0" marR="0" rtl="0">
      <a:lnSpc>
        <a:spcPct val="100000"/>
      </a:lnSpc>
      <a:spcBef>
        <a:spcPts val="0"/>
      </a:spcBef>
      <a:spcAft>
        <a:spcPts val="0"/>
      </a:spcAft>
      <a:buNone/>
      <a:defRPr b="0" cap="none" i="0" strike="noStrike" sz="1400" u="none">
        <a:solidFill>
          <a:srgbClr val="000000"/>
        </a:solidFill>
        <a:latin typeface="Arial"/>
        <a:ea typeface="Arial"/>
        <a:cs typeface="Arial"/>
        <a:sym typeface="Arial"/>
      </a:defRPr>
    </a:lvl1pPr>
    <a:lvl2pPr algn="l" lvl="1" marR="0" rtl="0">
      <a:lnSpc>
        <a:spcPct val="100000"/>
      </a:lnSpc>
      <a:spcBef>
        <a:spcPts val="0"/>
      </a:spcBef>
      <a:spcAft>
        <a:spcPts val="0"/>
      </a:spcAft>
      <a:buNone/>
      <a:defRPr b="0" cap="none" i="0" strike="noStrike" sz="1400" u="none">
        <a:solidFill>
          <a:srgbClr val="000000"/>
        </a:solidFill>
        <a:latin typeface="Arial"/>
        <a:ea typeface="Arial"/>
        <a:cs typeface="Arial"/>
        <a:sym typeface="Arial"/>
      </a:defRPr>
    </a:lvl2pPr>
    <a:lvl3pPr algn="l" lvl="2" marR="0" rtl="0">
      <a:lnSpc>
        <a:spcPct val="100000"/>
      </a:lnSpc>
      <a:spcBef>
        <a:spcPts val="0"/>
      </a:spcBef>
      <a:spcAft>
        <a:spcPts val="0"/>
      </a:spcAft>
      <a:buNone/>
      <a:defRPr b="0" cap="none" i="0" strike="noStrike" sz="1400" u="none">
        <a:solidFill>
          <a:srgbClr val="000000"/>
        </a:solidFill>
        <a:latin typeface="Arial"/>
        <a:ea typeface="Arial"/>
        <a:cs typeface="Arial"/>
        <a:sym typeface="Arial"/>
      </a:defRPr>
    </a:lvl3pPr>
    <a:lvl4pPr algn="l" lvl="3" marR="0" rtl="0">
      <a:lnSpc>
        <a:spcPct val="100000"/>
      </a:lnSpc>
      <a:spcBef>
        <a:spcPts val="0"/>
      </a:spcBef>
      <a:spcAft>
        <a:spcPts val="0"/>
      </a:spcAft>
      <a:buNone/>
      <a:defRPr b="0" cap="none" i="0" strike="noStrike" sz="1400" u="none">
        <a:solidFill>
          <a:srgbClr val="000000"/>
        </a:solidFill>
        <a:latin typeface="Arial"/>
        <a:ea typeface="Arial"/>
        <a:cs typeface="Arial"/>
        <a:sym typeface="Arial"/>
      </a:defRPr>
    </a:lvl4pPr>
    <a:lvl5pPr algn="l" lvl="4" marR="0" rtl="0">
      <a:lnSpc>
        <a:spcPct val="100000"/>
      </a:lnSpc>
      <a:spcBef>
        <a:spcPts val="0"/>
      </a:spcBef>
      <a:spcAft>
        <a:spcPts val="0"/>
      </a:spcAft>
      <a:buNone/>
      <a:defRPr b="0" cap="none" i="0" strike="noStrike" sz="1400" u="none">
        <a:solidFill>
          <a:srgbClr val="000000"/>
        </a:solidFill>
        <a:latin typeface="Arial"/>
        <a:ea typeface="Arial"/>
        <a:cs typeface="Arial"/>
        <a:sym typeface="Arial"/>
      </a:defRPr>
    </a:lvl5pPr>
    <a:lvl6pPr algn="l" lvl="5" marR="0" rtl="0">
      <a:lnSpc>
        <a:spcPct val="100000"/>
      </a:lnSpc>
      <a:spcBef>
        <a:spcPts val="0"/>
      </a:spcBef>
      <a:spcAft>
        <a:spcPts val="0"/>
      </a:spcAft>
      <a:buNone/>
      <a:defRPr b="0" cap="none" i="0" strike="noStrike" sz="1400" u="none">
        <a:solidFill>
          <a:srgbClr val="000000"/>
        </a:solidFill>
        <a:latin typeface="Arial"/>
        <a:ea typeface="Arial"/>
        <a:cs typeface="Arial"/>
        <a:sym typeface="Arial"/>
      </a:defRPr>
    </a:lvl6pPr>
    <a:lvl7pPr algn="l" lvl="6" marR="0" rtl="0">
      <a:lnSpc>
        <a:spcPct val="100000"/>
      </a:lnSpc>
      <a:spcBef>
        <a:spcPts val="0"/>
      </a:spcBef>
      <a:spcAft>
        <a:spcPts val="0"/>
      </a:spcAft>
      <a:buNone/>
      <a:defRPr b="0" cap="none" i="0" strike="noStrike" sz="1400" u="none">
        <a:solidFill>
          <a:srgbClr val="000000"/>
        </a:solidFill>
        <a:latin typeface="Arial"/>
        <a:ea typeface="Arial"/>
        <a:cs typeface="Arial"/>
        <a:sym typeface="Arial"/>
      </a:defRPr>
    </a:lvl7pPr>
    <a:lvl8pPr algn="l" lvl="7" marR="0" rtl="0">
      <a:lnSpc>
        <a:spcPct val="100000"/>
      </a:lnSpc>
      <a:spcBef>
        <a:spcPts val="0"/>
      </a:spcBef>
      <a:spcAft>
        <a:spcPts val="0"/>
      </a:spcAft>
      <a:buNone/>
      <a:defRPr b="0" cap="none" i="0" strike="noStrike" sz="1400" u="none">
        <a:solidFill>
          <a:srgbClr val="000000"/>
        </a:solidFill>
        <a:latin typeface="Arial"/>
        <a:ea typeface="Arial"/>
        <a:cs typeface="Arial"/>
        <a:sym typeface="Arial"/>
      </a:defRPr>
    </a:lvl8pPr>
    <a:lvl9pPr algn="l" lvl="8" marR="0" rtl="0">
      <a:lnSpc>
        <a:spcPct val="100000"/>
      </a:lnSpc>
      <a:spcBef>
        <a:spcPts val="0"/>
      </a:spcBef>
      <a:spcAft>
        <a:spcPts val="0"/>
      </a:spcAft>
      <a:buNone/>
      <a:defRPr b="0" cap="none" i="0" strike="noStrike" sz="1400" u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4" Target="fonts/Roboto-boldItalic.fntdata" Type="http://schemas.openxmlformats.org/officeDocument/2006/relationships/font"/><Relationship Id="rId21" Target="fonts/Roboto-regular.fntdata" Type="http://schemas.openxmlformats.org/officeDocument/2006/relationships/font"/><Relationship Id="rId19" Target="fonts/RobotoSlab-regular.fntdata" Type="http://schemas.openxmlformats.org/officeDocument/2006/relationships/font"/><Relationship Id="rId20" Target="fonts/RobotoSlab-bold.fntdata" Type="http://schemas.openxmlformats.org/officeDocument/2006/relationships/font"/><Relationship Id="rId18" Target="slides/slide14.xml" Type="http://schemas.openxmlformats.org/officeDocument/2006/relationships/slide"/><Relationship Id="rId17" Target="slides/slide13.xml" Type="http://schemas.openxmlformats.org/officeDocument/2006/relationships/slide"/><Relationship Id="rId16" Target="slides/slide12.xml" Type="http://schemas.openxmlformats.org/officeDocument/2006/relationships/slide"/><Relationship Id="rId15" Target="slides/slide11.xml" Type="http://schemas.openxmlformats.org/officeDocument/2006/relationships/slide"/><Relationship Id="rId14" Target="slides/slide10.xml" Type="http://schemas.openxmlformats.org/officeDocument/2006/relationships/slide"/><Relationship Id="rId13" Target="slides/slide9.xml" Type="http://schemas.openxmlformats.org/officeDocument/2006/relationships/slide"/><Relationship Id="rId12" Target="slides/slide8.xml" Type="http://schemas.openxmlformats.org/officeDocument/2006/relationships/slide"/><Relationship Id="rId11" Target="slides/slide7.xml" Type="http://schemas.openxmlformats.org/officeDocument/2006/relationships/slide"/><Relationship Id="rId10" Target="slides/slide6.xml" Type="http://schemas.openxmlformats.org/officeDocument/2006/relationships/slide"/><Relationship Id="rId9" Target="slides/slide5.xml" Type="http://schemas.openxmlformats.org/officeDocument/2006/relationships/slide"/><Relationship Id="rId8" Target="slides/slide4.xml" Type="http://schemas.openxmlformats.org/officeDocument/2006/relationships/slide"/><Relationship Id="rId7" Target="slides/slide3.xml" Type="http://schemas.openxmlformats.org/officeDocument/2006/relationships/slide"/><Relationship Id="rId6" Target="slides/slide2.xml" Type="http://schemas.openxmlformats.org/officeDocument/2006/relationships/slide"/><Relationship Id="rId5" Target="slides/slide1.xml" Type="http://schemas.openxmlformats.org/officeDocument/2006/relationships/slide"/><Relationship Id="rId4" Target="notesMasters/notesMaster1.xml" Type="http://schemas.openxmlformats.org/officeDocument/2006/relationships/notesMaster"/><Relationship Id="rId3" Target="slideMasters/slideMaster1.xml" Type="http://schemas.openxmlformats.org/officeDocument/2006/relationships/slideMaster"/><Relationship Id="rId23" Target="fonts/Roboto-italic.fntdata" Type="http://schemas.openxmlformats.org/officeDocument/2006/relationships/font"/><Relationship Id="rId2" Target="presProps.xml" Type="http://schemas.openxmlformats.org/officeDocument/2006/relationships/presProps"/><Relationship Id="rId22" Target="fonts/Roboto-bold.fntdata" Type="http://schemas.openxmlformats.org/officeDocument/2006/relationships/font"/><Relationship Id="rId1" Target="theme/theme1.xml" Type="http://schemas.openxmlformats.org/officeDocument/2006/relationships/theme"/></Relationships>
</file>

<file path=ppt/notesMasters/_rels/notesMaster1.xml.rels><?xml version="1.0" encoding="UTF-8" standalone="yes"?>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type="none" w="med"/>
            <a:tailEnd len="med" type="none" w="med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="t" anchorCtr="0" bIns="91425" lIns="91425" numCol="1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folHlink="folHlink" hlink="hlink" tx1="dk1" tx2="lt2"/>
</p:notesMaster>
</file>

<file path=ppt/notesSlides/_rels/notesSlide1.xml.rels><?xml version="1.0" encoding="UTF-8" standalone="yes"?><Relationships xmlns="http://schemas.openxmlformats.org/package/2006/relationships"><Relationship Id="rId1" Target="../notesMasters/notesMaster1.xml" Type="http://schemas.openxmlformats.org/officeDocument/2006/relationships/notesMaster"/></Relationships>
</file>

<file path=ppt/notesSlides/_rels/notesSlide10.xml.rels><?xml version="1.0" encoding="UTF-8" standalone="yes"?><Relationships xmlns="http://schemas.openxmlformats.org/package/2006/relationships"><Relationship Id="rId1" Target="../notesMasters/notesMaster1.xml" Type="http://schemas.openxmlformats.org/officeDocument/2006/relationships/notesMaster"/></Relationships>
</file>

<file path=ppt/notesSlides/_rels/notesSlide11.xml.rels><?xml version="1.0" encoding="UTF-8" standalone="yes"?><Relationships xmlns="http://schemas.openxmlformats.org/package/2006/relationships"><Relationship Id="rId1" Target="../notesMasters/notesMaster1.xml" Type="http://schemas.openxmlformats.org/officeDocument/2006/relationships/notesMaster"/></Relationships>
</file>

<file path=ppt/notesSlides/_rels/notesSlide2.xml.rels><?xml version="1.0" encoding="UTF-8" standalone="yes"?><Relationships xmlns="http://schemas.openxmlformats.org/package/2006/relationships"><Relationship Id="rId1" Target="../notesMasters/notesMaster1.xml" Type="http://schemas.openxmlformats.org/officeDocument/2006/relationships/notesMaster"/></Relationships>
</file>

<file path=ppt/notesSlides/_rels/notesSlide3.xml.rels><?xml version="1.0" encoding="UTF-8" standalone="yes"?><Relationships xmlns="http://schemas.openxmlformats.org/package/2006/relationships"><Relationship Id="rId1" Target="../notesMasters/notesMaster1.xml" Type="http://schemas.openxmlformats.org/officeDocument/2006/relationships/notesMaster"/></Relationships>
</file>

<file path=ppt/notesSlides/_rels/notesSlide4.xml.rels><?xml version="1.0" encoding="UTF-8" standalone="yes"?><Relationships xmlns="http://schemas.openxmlformats.org/package/2006/relationships"><Relationship Id="rId1" Target="../notesMasters/notesMaster1.xml" Type="http://schemas.openxmlformats.org/officeDocument/2006/relationships/notesMaster"/></Relationships>
</file>

<file path=ppt/notesSlides/_rels/notesSlide5.xml.rels><?xml version="1.0" encoding="UTF-8" standalone="yes"?><Relationships xmlns="http://schemas.openxmlformats.org/package/2006/relationships"><Relationship Id="rId1" Target="../notesMasters/notesMaster1.xml" Type="http://schemas.openxmlformats.org/officeDocument/2006/relationships/notesMaster"/></Relationships>
</file>

<file path=ppt/notesSlides/_rels/notesSlide6.xml.rels><?xml version="1.0" encoding="UTF-8" standalone="yes"?><Relationships xmlns="http://schemas.openxmlformats.org/package/2006/relationships"><Relationship Id="rId1" Target="../notesMasters/notesMaster1.xml" Type="http://schemas.openxmlformats.org/officeDocument/2006/relationships/notesMaster"/></Relationships>
</file>

<file path=ppt/notesSlides/_rels/notesSlide7.xml.rels><?xml version="1.0" encoding="UTF-8" standalone="yes"?><Relationships xmlns="http://schemas.openxmlformats.org/package/2006/relationships"><Relationship Id="rId1" Target="../notesMasters/notesMaster1.xml" Type="http://schemas.openxmlformats.org/officeDocument/2006/relationships/notesMaster"/></Relationships>
</file>

<file path=ppt/notesSlides/_rels/notesSlide8.xml.rels><?xml version="1.0" encoding="UTF-8" standalone="yes"?><Relationships xmlns="http://schemas.openxmlformats.org/package/2006/relationships"><Relationship Id="rId1" Target="../notesMasters/notesMaster1.xml" Type="http://schemas.openxmlformats.org/officeDocument/2006/relationships/notesMaster"/></Relationships>
</file>

<file path=ppt/notesSlides/_rels/notesSlide9.xml.rels><?xml version="1.0" encoding="UTF-8" standalone="yes"?><Relationships xmlns="http://schemas.openxmlformats.org/package/2006/relationships"><Relationship Id="rId1" Target="../notesMasters/notesMaster1.xml" Type="http://schemas.openxmlformats.org/officeDocument/2006/relationships/notesMaster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524800" y="67260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type="none" w="med"/>
            <a:tailEnd len="med" type="none" w="med"/>
          </a:ln>
        </p:spPr>
      </p:sp>
      <p:sp>
        <p:nvSpPr>
          <p:cNvPr id="11" name="Shape 11"/>
          <p:cNvSpPr/>
          <p:nvPr/>
        </p:nvSpPr>
        <p:spPr>
          <a:xfrm rot="10800000">
            <a:off x="6537562" y="33429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type="none" w="med"/>
            <a:tailEnd len="med" type="none" w="med"/>
          </a:ln>
        </p:spPr>
      </p:sp>
      <p:cxnSp>
        <p:nvCxnSpPr>
          <p:cNvPr id="12" name="Shape 12"/>
          <p:cNvCxnSpPr/>
          <p:nvPr/>
        </p:nvCxnSpPr>
        <p:spPr>
          <a:xfrm>
            <a:off x="4359601" y="2817463"/>
            <a:ext cx="424799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anchor="b" anchorCtr="0" bIns="91425" lIns="91425" numCol="1" rIns="91425" tIns="91425"/>
          <a:lstStyle>
            <a:lvl1pPr algn="ctr" lvl="0">
              <a:spcBef>
                <a:spcPts val="0"/>
              </a:spcBef>
              <a:buSzPct val="100000"/>
              <a:defRPr sz="4000"/>
            </a:lvl1pPr>
            <a:lvl2pPr algn="ctr" lvl="1">
              <a:spcBef>
                <a:spcPts val="0"/>
              </a:spcBef>
              <a:buSzPct val="100000"/>
              <a:defRPr sz="4000"/>
            </a:lvl2pPr>
            <a:lvl3pPr algn="ctr" lvl="2">
              <a:spcBef>
                <a:spcPts val="0"/>
              </a:spcBef>
              <a:buSzPct val="100000"/>
              <a:defRPr sz="4000"/>
            </a:lvl3pPr>
            <a:lvl4pPr algn="ctr" lvl="3">
              <a:spcBef>
                <a:spcPts val="0"/>
              </a:spcBef>
              <a:buSzPct val="100000"/>
              <a:defRPr sz="4000"/>
            </a:lvl4pPr>
            <a:lvl5pPr algn="ctr" lvl="4">
              <a:spcBef>
                <a:spcPts val="0"/>
              </a:spcBef>
              <a:buSzPct val="100000"/>
              <a:defRPr sz="4000"/>
            </a:lvl5pPr>
            <a:lvl6pPr algn="ctr" lvl="5">
              <a:spcBef>
                <a:spcPts val="0"/>
              </a:spcBef>
              <a:buSzPct val="100000"/>
              <a:defRPr sz="4000"/>
            </a:lvl6pPr>
            <a:lvl7pPr algn="ctr" lvl="6">
              <a:spcBef>
                <a:spcPts val="0"/>
              </a:spcBef>
              <a:buSzPct val="100000"/>
              <a:defRPr sz="4000"/>
            </a:lvl7pPr>
            <a:lvl8pPr algn="ctr" lvl="7">
              <a:spcBef>
                <a:spcPts val="0"/>
              </a:spcBef>
              <a:buSzPct val="100000"/>
              <a:defRPr sz="4000"/>
            </a:lvl8pPr>
            <a:lvl9pPr algn="ctr" lvl="8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anchor="t" anchorCtr="0" bIns="91425" lIns="91425" numCol="1" rIns="91425" tIns="91425"/>
          <a:lstStyle>
            <a:lvl1pPr algn="ctr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algn="ctr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algn="ctr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algn="ctr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algn="ctr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algn="ctr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algn="ctr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algn="ctr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algn="ctr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="ctr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altLang="en"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50" y="5076825"/>
            <a:ext cx="9143699" cy="665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="ctr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 txBox="1"/>
          <p:nvPr>
            <p:ph type="title"/>
          </p:nvPr>
        </p:nvSpPr>
        <p:spPr>
          <a:xfrm>
            <a:off x="387900" y="1152450"/>
            <a:ext cx="8368200" cy="1538399"/>
          </a:xfrm>
          <a:prstGeom prst="rect">
            <a:avLst/>
          </a:prstGeom>
        </p:spPr>
        <p:txBody>
          <a:bodyPr anchor="ctr" anchorCtr="0" bIns="91425" lIns="91425" numCol="1" rIns="91425" tIns="91425"/>
          <a:lstStyle>
            <a:lvl1pPr algn="ctr" lvl="0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1pPr>
            <a:lvl2pPr algn="ctr" lvl="1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2pPr>
            <a:lvl3pPr algn="ctr" lvl="2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3pPr>
            <a:lvl4pPr algn="ctr" lvl="3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4pPr>
            <a:lvl5pPr algn="ctr" lvl="4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5pPr>
            <a:lvl6pPr algn="ctr" lvl="5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6pPr>
            <a:lvl7pPr algn="ctr" lvl="6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7pPr>
            <a:lvl8pPr algn="ctr" lvl="7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8pPr>
            <a:lvl9pPr algn="ctr" lvl="8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87900" y="2919450"/>
            <a:ext cx="8368200" cy="1071599"/>
          </a:xfrm>
          <a:prstGeom prst="rect">
            <a:avLst/>
          </a:prstGeom>
        </p:spPr>
        <p:txBody>
          <a:bodyPr anchor="t" anchorCtr="0" bIns="91425" lIns="91425" numCol="1" rIns="91425" tIns="91425"/>
          <a:lstStyle>
            <a:lvl1pPr algn="ctr" lvl="0">
              <a:spcBef>
                <a:spcPts val="0"/>
              </a:spcBef>
              <a:defRPr/>
            </a:lvl1pPr>
            <a:lvl2pPr algn="ctr" lvl="1">
              <a:spcBef>
                <a:spcPts val="0"/>
              </a:spcBef>
              <a:defRPr/>
            </a:lvl2pPr>
            <a:lvl3pPr algn="ctr" lvl="2">
              <a:spcBef>
                <a:spcPts val="0"/>
              </a:spcBef>
              <a:defRPr/>
            </a:lvl3pPr>
            <a:lvl4pPr algn="ctr" lvl="3">
              <a:spcBef>
                <a:spcPts val="0"/>
              </a:spcBef>
              <a:defRPr/>
            </a:lvl4pPr>
            <a:lvl5pPr algn="ctr" lvl="4">
              <a:spcBef>
                <a:spcPts val="0"/>
              </a:spcBef>
              <a:defRPr/>
            </a:lvl5pPr>
            <a:lvl6pPr algn="ctr" lvl="5">
              <a:spcBef>
                <a:spcPts val="0"/>
              </a:spcBef>
              <a:defRPr/>
            </a:lvl6pPr>
            <a:lvl7pPr algn="ctr" lvl="6">
              <a:spcBef>
                <a:spcPts val="0"/>
              </a:spcBef>
              <a:defRPr/>
            </a:lvl7pPr>
            <a:lvl8pPr algn="ctr" lvl="7">
              <a:spcBef>
                <a:spcPts val="0"/>
              </a:spcBef>
              <a:defRPr/>
            </a:lvl8pPr>
            <a:lvl9pPr algn="ctr" lvl="8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="ctr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altLang="en"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="ctr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altLang="en"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359601" y="2817463"/>
            <a:ext cx="424799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id="18" name="Shape 18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="b" anchorCtr="0" bIns="91425" lIns="91425" numCol="1" rIns="91425" tIns="91425"/>
          <a:lstStyle>
            <a:lvl1pPr algn="ctr" lvl="0">
              <a:spcBef>
                <a:spcPts val="0"/>
              </a:spcBef>
              <a:buSzPct val="100000"/>
              <a:defRPr sz="4800"/>
            </a:lvl1pPr>
            <a:lvl2pPr algn="ctr" lvl="1">
              <a:spcBef>
                <a:spcPts val="0"/>
              </a:spcBef>
              <a:buSzPct val="100000"/>
              <a:defRPr sz="4800"/>
            </a:lvl2pPr>
            <a:lvl3pPr algn="ctr" lvl="2">
              <a:spcBef>
                <a:spcPts val="0"/>
              </a:spcBef>
              <a:buSzPct val="100000"/>
              <a:defRPr sz="4800"/>
            </a:lvl3pPr>
            <a:lvl4pPr algn="ctr" lvl="3">
              <a:spcBef>
                <a:spcPts val="0"/>
              </a:spcBef>
              <a:buSzPct val="100000"/>
              <a:defRPr sz="4800"/>
            </a:lvl4pPr>
            <a:lvl5pPr algn="ctr" lvl="4">
              <a:spcBef>
                <a:spcPts val="0"/>
              </a:spcBef>
              <a:buSzPct val="100000"/>
              <a:defRPr sz="4800"/>
            </a:lvl5pPr>
            <a:lvl6pPr algn="ctr" lvl="5">
              <a:spcBef>
                <a:spcPts val="0"/>
              </a:spcBef>
              <a:buSzPct val="100000"/>
              <a:defRPr sz="4800"/>
            </a:lvl6pPr>
            <a:lvl7pPr algn="ctr" lvl="6">
              <a:spcBef>
                <a:spcPts val="0"/>
              </a:spcBef>
              <a:buSzPct val="100000"/>
              <a:defRPr sz="4800"/>
            </a:lvl7pPr>
            <a:lvl8pPr algn="ctr" lvl="7">
              <a:spcBef>
                <a:spcPts val="0"/>
              </a:spcBef>
              <a:buSzPct val="100000"/>
              <a:defRPr sz="4800"/>
            </a:lvl8pPr>
            <a:lvl9pPr algn="ctr"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="ctr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altLang="en"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hape 21"/>
          <p:cNvCxnSpPr/>
          <p:nvPr/>
        </p:nvCxnSpPr>
        <p:spPr>
          <a:xfrm>
            <a:off x="492562" y="1260283"/>
            <a:ext cx="424799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id="22" name="Shape 22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="b" anchorCtr="0" bIns="91425" lIns="91425" numCol="1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="t" anchorCtr="0" bIns="91425" lIns="91425" numCol="1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="ctr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altLang="en"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hape 26"/>
          <p:cNvCxnSpPr/>
          <p:nvPr/>
        </p:nvCxnSpPr>
        <p:spPr>
          <a:xfrm>
            <a:off x="492562" y="1260283"/>
            <a:ext cx="424799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id="27" name="Shape 27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="b" anchorCtr="0" bIns="91425" lIns="91425" numCol="1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387900" y="1489825"/>
            <a:ext cx="3999899" cy="3078899"/>
          </a:xfrm>
          <a:prstGeom prst="rect">
            <a:avLst/>
          </a:prstGeom>
        </p:spPr>
        <p:txBody>
          <a:bodyPr anchor="t" anchorCtr="0" bIns="91425" lIns="91425" numCol="1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="t" anchorCtr="0" bIns="91425" lIns="91425" numCol="1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="ctr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altLang="en"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="b" anchorCtr="0" bIns="91425" lIns="91425" numCol="1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="ctr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altLang="en"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89218" y="1412276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id="36" name="Shape 36"/>
          <p:cNvSpPr txBox="1"/>
          <p:nvPr>
            <p:ph type="title"/>
          </p:nvPr>
        </p:nvSpPr>
        <p:spPr>
          <a:xfrm>
            <a:off x="387900" y="555600"/>
            <a:ext cx="2807999" cy="755699"/>
          </a:xfrm>
          <a:prstGeom prst="rect">
            <a:avLst/>
          </a:prstGeom>
        </p:spPr>
        <p:txBody>
          <a:bodyPr anchor="b" anchorCtr="0" bIns="91425" lIns="91425" numCol="1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387900" y="1594025"/>
            <a:ext cx="2807999" cy="2681100"/>
          </a:xfrm>
          <a:prstGeom prst="rect">
            <a:avLst/>
          </a:prstGeom>
        </p:spPr>
        <p:txBody>
          <a:bodyPr anchor="t" anchorCtr="0" bIns="91425" lIns="91425" numCol="1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="ctr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altLang="en"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="ctr" anchorCtr="0" bIns="91425" lIns="91425" numCol="1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="ctr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altLang="en"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4572000" y="-75"/>
            <a:ext cx="4572000" cy="5143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="ctr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x="5029675" y="4495503"/>
            <a:ext cx="540899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id="45" name="Shape 45"/>
          <p:cNvSpPr txBox="1"/>
          <p:nvPr>
            <p:ph type="title"/>
          </p:nvPr>
        </p:nvSpPr>
        <p:spPr>
          <a:xfrm>
            <a:off x="265500" y="1209075"/>
            <a:ext cx="4045199" cy="1506299"/>
          </a:xfrm>
          <a:prstGeom prst="rect">
            <a:avLst/>
          </a:prstGeom>
        </p:spPr>
        <p:txBody>
          <a:bodyPr anchor="b" anchorCtr="0" bIns="91425" lIns="91425" numCol="1" rIns="91425" tIns="91425"/>
          <a:lstStyle>
            <a:lvl1pPr algn="ctr" lvl="0">
              <a:spcBef>
                <a:spcPts val="0"/>
              </a:spcBef>
              <a:buSzPct val="100000"/>
              <a:defRPr sz="3800"/>
            </a:lvl1pPr>
            <a:lvl2pPr algn="ctr" lvl="1">
              <a:spcBef>
                <a:spcPts val="0"/>
              </a:spcBef>
              <a:buSzPct val="100000"/>
              <a:defRPr sz="3800"/>
            </a:lvl2pPr>
            <a:lvl3pPr algn="ctr" lvl="2">
              <a:spcBef>
                <a:spcPts val="0"/>
              </a:spcBef>
              <a:buSzPct val="100000"/>
              <a:defRPr sz="3800"/>
            </a:lvl3pPr>
            <a:lvl4pPr algn="ctr" lvl="3">
              <a:spcBef>
                <a:spcPts val="0"/>
              </a:spcBef>
              <a:buSzPct val="100000"/>
              <a:defRPr sz="3800"/>
            </a:lvl4pPr>
            <a:lvl5pPr algn="ctr" lvl="4">
              <a:spcBef>
                <a:spcPts val="0"/>
              </a:spcBef>
              <a:buSzPct val="100000"/>
              <a:defRPr sz="3800"/>
            </a:lvl5pPr>
            <a:lvl6pPr algn="ctr" lvl="5">
              <a:spcBef>
                <a:spcPts val="0"/>
              </a:spcBef>
              <a:buSzPct val="100000"/>
              <a:defRPr sz="3800"/>
            </a:lvl6pPr>
            <a:lvl7pPr algn="ctr" lvl="6">
              <a:spcBef>
                <a:spcPts val="0"/>
              </a:spcBef>
              <a:buSzPct val="100000"/>
              <a:defRPr sz="3800"/>
            </a:lvl7pPr>
            <a:lvl8pPr algn="ctr" lvl="7">
              <a:spcBef>
                <a:spcPts val="0"/>
              </a:spcBef>
              <a:buSzPct val="100000"/>
              <a:defRPr sz="3800"/>
            </a:lvl8pPr>
            <a:lvl9pPr algn="ctr" lvl="8">
              <a:spcBef>
                <a:spcPts val="0"/>
              </a:spcBef>
              <a:buSzPct val="100000"/>
              <a:defRPr sz="3800"/>
            </a:lvl9pPr>
          </a:lstStyle>
          <a:p/>
        </p:txBody>
      </p:sp>
      <p:sp>
        <p:nvSpPr>
          <p:cNvPr id="46" name="Shape 46"/>
          <p:cNvSpPr txBox="1"/>
          <p:nvPr>
            <p:ph idx="1" type="subTitle"/>
          </p:nvPr>
        </p:nvSpPr>
        <p:spPr>
          <a:xfrm>
            <a:off x="265500" y="2769000"/>
            <a:ext cx="4045199" cy="1345500"/>
          </a:xfrm>
          <a:prstGeom prst="rect">
            <a:avLst/>
          </a:prstGeom>
        </p:spPr>
        <p:txBody>
          <a:bodyPr anchor="t" anchorCtr="0" bIns="91425" lIns="91425" numCol="1" rIns="91425" tIns="91425"/>
          <a:lstStyle>
            <a:lvl1pPr algn="ctr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1pPr>
            <a:lvl2pPr algn="ctr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2pPr>
            <a:lvl3pPr algn="ctr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3pPr>
            <a:lvl4pPr algn="ctr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4pPr>
            <a:lvl5pPr algn="ctr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5pPr>
            <a:lvl6pPr algn="ctr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6pPr>
            <a:lvl7pPr algn="ctr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7pPr>
            <a:lvl8pPr algn="ctr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8pPr>
            <a:lvl9pPr algn="ctr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anchor="ctr" anchorCtr="0" bIns="91425" lIns="91425" numCol="1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="ctr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altLang="en"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idx="1" type="body"/>
          </p:nvPr>
        </p:nvSpPr>
        <p:spPr>
          <a:xfrm>
            <a:off x="319500" y="4233725"/>
            <a:ext cx="5998800" cy="598799"/>
          </a:xfrm>
          <a:prstGeom prst="rect">
            <a:avLst/>
          </a:prstGeom>
        </p:spPr>
        <p:txBody>
          <a:bodyPr anchor="ctr" anchorCtr="0" bIns="91425" lIns="91425" numCol="1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="ctr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altLang="en"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2" Target="../slideLayouts/slideLayout11.xml" Type="http://schemas.openxmlformats.org/officeDocument/2006/relationships/slideLayout"/><Relationship Id="rId11" Target="../slideLayouts/slideLayout10.xml" Type="http://schemas.openxmlformats.org/officeDocument/2006/relationships/slideLayout"/><Relationship Id="rId9" Target="../slideLayouts/slideLayout8.xml" Type="http://schemas.openxmlformats.org/officeDocument/2006/relationships/slideLayout"/><Relationship Id="rId10" Target="../slideLayouts/slideLayout9.xml" Type="http://schemas.openxmlformats.org/officeDocument/2006/relationships/slideLayout"/><Relationship Id="rId8" Target="../slideLayouts/slideLayout7.xml" Type="http://schemas.openxmlformats.org/officeDocument/2006/relationships/slideLayout"/><Relationship Id="rId7" Target="../slideLayouts/slideLayout6.xml" Type="http://schemas.openxmlformats.org/officeDocument/2006/relationships/slideLayout"/><Relationship Id="rId6" Target="../slideLayouts/slideLayout5.xml" Type="http://schemas.openxmlformats.org/officeDocument/2006/relationships/slideLayout"/><Relationship Id="rId5" Target="../slideLayouts/slideLayout4.xml" Type="http://schemas.openxmlformats.org/officeDocument/2006/relationships/slideLayout"/><Relationship Id="rId4" Target="../slideLayouts/slideLayout3.xml" Type="http://schemas.openxmlformats.org/officeDocument/2006/relationships/slideLayout"/><Relationship Id="rId3" Target="../slideLayouts/slideLayout2.xml" Type="http://schemas.openxmlformats.org/officeDocument/2006/relationships/slideLayout"/><Relationship Id="rId2" Target="../slideLayouts/slideLayout1.xml" Type="http://schemas.openxmlformats.org/officeDocument/2006/relationships/slideLayout"/><Relationship Id="rId1" Target="../theme/theme1.xml" Type="http://schemas.openxmlformats.org/officeDocument/2006/relationships/theme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  <a:noFill/>
          <a:ln>
            <a:noFill/>
          </a:ln>
        </p:spPr>
        <p:txBody>
          <a:bodyPr anchor="b" anchorCtr="0" bIns="91425" lIns="91425" numCol="1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  <a:noFill/>
          <a:ln>
            <a:noFill/>
          </a:ln>
        </p:spPr>
        <p:txBody>
          <a:bodyPr anchor="t" anchorCtr="0" bIns="91425" lIns="91425" numCol="1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Roboto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="ctr" anchorCtr="0" bIns="91425" lIns="91425" numCol="1" rIns="91425" tIns="91425">
            <a:noAutofit/>
          </a:bodyPr>
          <a:lstStyle/>
          <a:p>
            <a:pPr algn="r" lvl="0">
              <a:spcBef>
                <a:spcPts val="0"/>
              </a:spcBef>
              <a:buNone/>
            </a:pPr>
            <a:fld id="{00000000-1234-1234-1234-123412341234}" type="slidenum">
              <a:rPr altLang="en"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folHlink="folHlink" hlink="hlink" tx1="dk1" tx2="lt2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algn="l" lvl="0" marR="0" rtl="0">
        <a:lnSpc>
          <a:spcPct val="100000"/>
        </a:lnSpc>
        <a:spcBef>
          <a:spcPts val="0"/>
        </a:spcBef>
        <a:spcAft>
          <a:spcPts val="0"/>
        </a:spcAft>
      </a:defPPr>
      <a:lvl1pPr algn="l" lvl="0" marR="0" rtl="0">
        <a:lnSpc>
          <a:spcPct val="100000"/>
        </a:lnSpc>
        <a:spcBef>
          <a:spcPts val="0"/>
        </a:spcBef>
        <a:spcAft>
          <a:spcPts val="0"/>
        </a:spcAft>
        <a:buNone/>
        <a:defRPr b="0" cap="none" i="0" strike="noStrike" sz="1400" u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algn="l" lvl="0" marR="0" rtl="0">
        <a:lnSpc>
          <a:spcPct val="100000"/>
        </a:lnSpc>
        <a:spcBef>
          <a:spcPts val="0"/>
        </a:spcBef>
        <a:spcAft>
          <a:spcPts val="0"/>
        </a:spcAft>
      </a:defPPr>
      <a:lvl1pPr algn="l" lvl="0" marR="0" rtl="0">
        <a:lnSpc>
          <a:spcPct val="100000"/>
        </a:lnSpc>
        <a:spcBef>
          <a:spcPts val="0"/>
        </a:spcBef>
        <a:spcAft>
          <a:spcPts val="0"/>
        </a:spcAft>
        <a:buNone/>
        <a:defRPr b="0" cap="none" i="0" strike="noStrike" sz="1400" u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algn="l" lvl="1" marR="0" rtl="0">
        <a:lnSpc>
          <a:spcPct val="100000"/>
        </a:lnSpc>
        <a:spcBef>
          <a:spcPts val="0"/>
        </a:spcBef>
        <a:spcAft>
          <a:spcPts val="0"/>
        </a:spcAft>
        <a:buNone/>
        <a:defRPr b="0" cap="none" i="0" strike="noStrike" sz="1400" u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algn="l" lvl="2" marR="0" rtl="0">
        <a:lnSpc>
          <a:spcPct val="100000"/>
        </a:lnSpc>
        <a:spcBef>
          <a:spcPts val="0"/>
        </a:spcBef>
        <a:spcAft>
          <a:spcPts val="0"/>
        </a:spcAft>
        <a:buNone/>
        <a:defRPr b="0" cap="none" i="0" strike="noStrike" sz="1400" u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algn="l" lvl="3" marR="0" rtl="0">
        <a:lnSpc>
          <a:spcPct val="100000"/>
        </a:lnSpc>
        <a:spcBef>
          <a:spcPts val="0"/>
        </a:spcBef>
        <a:spcAft>
          <a:spcPts val="0"/>
        </a:spcAft>
        <a:buNone/>
        <a:defRPr b="0" cap="none" i="0" strike="noStrike" sz="1400" u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algn="l" lvl="4" marR="0" rtl="0">
        <a:lnSpc>
          <a:spcPct val="100000"/>
        </a:lnSpc>
        <a:spcBef>
          <a:spcPts val="0"/>
        </a:spcBef>
        <a:spcAft>
          <a:spcPts val="0"/>
        </a:spcAft>
        <a:buNone/>
        <a:defRPr b="0" cap="none" i="0" strike="noStrike" sz="1400" u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algn="l" lvl="5" marR="0" rtl="0">
        <a:lnSpc>
          <a:spcPct val="100000"/>
        </a:lnSpc>
        <a:spcBef>
          <a:spcPts val="0"/>
        </a:spcBef>
        <a:spcAft>
          <a:spcPts val="0"/>
        </a:spcAft>
        <a:buNone/>
        <a:defRPr b="0" cap="none" i="0" strike="noStrike" sz="1400" u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algn="l" lvl="6" marR="0" rtl="0">
        <a:lnSpc>
          <a:spcPct val="100000"/>
        </a:lnSpc>
        <a:spcBef>
          <a:spcPts val="0"/>
        </a:spcBef>
        <a:spcAft>
          <a:spcPts val="0"/>
        </a:spcAft>
        <a:buNone/>
        <a:defRPr b="0" cap="none" i="0" strike="noStrike" sz="1400" u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algn="l" lvl="7" marR="0" rtl="0">
        <a:lnSpc>
          <a:spcPct val="100000"/>
        </a:lnSpc>
        <a:spcBef>
          <a:spcPts val="0"/>
        </a:spcBef>
        <a:spcAft>
          <a:spcPts val="0"/>
        </a:spcAft>
        <a:buNone/>
        <a:defRPr b="0" cap="none" i="0" strike="noStrike" sz="1400" u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algn="l" lvl="8" marR="0" rtl="0">
        <a:lnSpc>
          <a:spcPct val="100000"/>
        </a:lnSpc>
        <a:spcBef>
          <a:spcPts val="0"/>
        </a:spcBef>
        <a:spcAft>
          <a:spcPts val="0"/>
        </a:spcAft>
        <a:buNone/>
        <a:defRPr b="0" cap="none" i="0" strike="noStrike" sz="1400" u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algn="l" lvl="0" marR="0" rtl="0">
        <a:lnSpc>
          <a:spcPct val="100000"/>
        </a:lnSpc>
        <a:spcBef>
          <a:spcPts val="0"/>
        </a:spcBef>
        <a:spcAft>
          <a:spcPts val="0"/>
        </a:spcAft>
      </a:defPPr>
      <a:lvl1pPr algn="l" lvl="0" marR="0" rtl="0">
        <a:lnSpc>
          <a:spcPct val="100000"/>
        </a:lnSpc>
        <a:spcBef>
          <a:spcPts val="0"/>
        </a:spcBef>
        <a:spcAft>
          <a:spcPts val="0"/>
        </a:spcAft>
        <a:buNone/>
        <a:defRPr b="0" cap="none" i="0" strike="noStrike" sz="1400" u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algn="l" lvl="1" marR="0" rtl="0">
        <a:lnSpc>
          <a:spcPct val="100000"/>
        </a:lnSpc>
        <a:spcBef>
          <a:spcPts val="0"/>
        </a:spcBef>
        <a:spcAft>
          <a:spcPts val="0"/>
        </a:spcAft>
        <a:buNone/>
        <a:defRPr b="0" cap="none" i="0" strike="noStrike" sz="1400" u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algn="l" lvl="2" marR="0" rtl="0">
        <a:lnSpc>
          <a:spcPct val="100000"/>
        </a:lnSpc>
        <a:spcBef>
          <a:spcPts val="0"/>
        </a:spcBef>
        <a:spcAft>
          <a:spcPts val="0"/>
        </a:spcAft>
        <a:buNone/>
        <a:defRPr b="0" cap="none" i="0" strike="noStrike" sz="1400" u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algn="l" lvl="3" marR="0" rtl="0">
        <a:lnSpc>
          <a:spcPct val="100000"/>
        </a:lnSpc>
        <a:spcBef>
          <a:spcPts val="0"/>
        </a:spcBef>
        <a:spcAft>
          <a:spcPts val="0"/>
        </a:spcAft>
        <a:buNone/>
        <a:defRPr b="0" cap="none" i="0" strike="noStrike" sz="1400" u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algn="l" lvl="4" marR="0" rtl="0">
        <a:lnSpc>
          <a:spcPct val="100000"/>
        </a:lnSpc>
        <a:spcBef>
          <a:spcPts val="0"/>
        </a:spcBef>
        <a:spcAft>
          <a:spcPts val="0"/>
        </a:spcAft>
        <a:buNone/>
        <a:defRPr b="0" cap="none" i="0" strike="noStrike" sz="1400" u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algn="l" lvl="5" marR="0" rtl="0">
        <a:lnSpc>
          <a:spcPct val="100000"/>
        </a:lnSpc>
        <a:spcBef>
          <a:spcPts val="0"/>
        </a:spcBef>
        <a:spcAft>
          <a:spcPts val="0"/>
        </a:spcAft>
        <a:buNone/>
        <a:defRPr b="0" cap="none" i="0" strike="noStrike" sz="1400" u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algn="l" lvl="6" marR="0" rtl="0">
        <a:lnSpc>
          <a:spcPct val="100000"/>
        </a:lnSpc>
        <a:spcBef>
          <a:spcPts val="0"/>
        </a:spcBef>
        <a:spcAft>
          <a:spcPts val="0"/>
        </a:spcAft>
        <a:buNone/>
        <a:defRPr b="0" cap="none" i="0" strike="noStrike" sz="1400" u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algn="l" lvl="7" marR="0" rtl="0">
        <a:lnSpc>
          <a:spcPct val="100000"/>
        </a:lnSpc>
        <a:spcBef>
          <a:spcPts val="0"/>
        </a:spcBef>
        <a:spcAft>
          <a:spcPts val="0"/>
        </a:spcAft>
        <a:buNone/>
        <a:defRPr b="0" cap="none" i="0" strike="noStrike" sz="1400" u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algn="l" lvl="8" marR="0" rtl="0">
        <a:lnSpc>
          <a:spcPct val="100000"/>
        </a:lnSpc>
        <a:spcBef>
          <a:spcPts val="0"/>
        </a:spcBef>
        <a:spcAft>
          <a:spcPts val="0"/>
        </a:spcAft>
        <a:buNone/>
        <a:defRPr b="0" cap="none" i="0" strike="noStrike" sz="1400" u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arget="../notesSlides/notesSlide1.xml" Type="http://schemas.openxmlformats.org/officeDocument/2006/relationships/notesSlid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<Relationships xmlns="http://schemas.openxmlformats.org/package/2006/relationships"><Relationship Id="rId4" Target="../media/image00.png" Type="http://schemas.openxmlformats.org/officeDocument/2006/relationships/image"/><Relationship Id="rId3" Target="../media/image03.png" Type="http://schemas.openxmlformats.org/officeDocument/2006/relationships/image"/><Relationship Id="rId2" Target="../notesSlides/notesSlide7.xml" Type="http://schemas.openxmlformats.org/officeDocument/2006/relationships/notesSlide"/><Relationship Id="rId1" Target="../slideLayouts/slideLayout4.xml" Type="http://schemas.openxmlformats.org/officeDocument/2006/relationships/slideLayout"/></Relationships>
</file>

<file path=ppt/slides/_rels/slide11.xml.rels><?xml version="1.0" encoding="UTF-8" standalone="yes"?><Relationships xmlns="http://schemas.openxmlformats.org/package/2006/relationships"><Relationship Id="rId3" Target="../media/image02.png" Type="http://schemas.openxmlformats.org/officeDocument/2006/relationships/image"/><Relationship Id="rId2" Target="../notesSlides/notesSlide8.xml" Type="http://schemas.openxmlformats.org/officeDocument/2006/relationships/notesSlide"/><Relationship Id="rId1" Target="../slideLayouts/slideLayout4.xml" Type="http://schemas.openxmlformats.org/officeDocument/2006/relationships/slideLayout"/></Relationships>
</file>

<file path=ppt/slides/_rels/slide12.xml.rels><?xml version="1.0" encoding="UTF-8" standalone="yes"?><Relationships xmlns="http://schemas.openxmlformats.org/package/2006/relationships"><Relationship Id="rId4" Target="../media/image01.png" Type="http://schemas.openxmlformats.org/officeDocument/2006/relationships/image"/><Relationship Id="rId3" Target="http://www.theguardian.com/world/2015/dec/18/beijing-pollution-second-ever-red-alert-smog-china" TargetMode="External" Type="http://schemas.openxmlformats.org/officeDocument/2006/relationships/hyperlink"/><Relationship Id="rId2" Target="../notesSlides/notesSlide9.xml" Type="http://schemas.openxmlformats.org/officeDocument/2006/relationships/notesSlide"/><Relationship Id="rId1" Target="../slideLayouts/slideLayout4.xml" Type="http://schemas.openxmlformats.org/officeDocument/2006/relationships/slideLayout"/></Relationships>
</file>

<file path=ppt/slides/_rels/slide13.xml.rels><?xml version="1.0" encoding="UTF-8" standalone="yes"?><Relationships xmlns="http://schemas.openxmlformats.org/package/2006/relationships"><Relationship Id="rId2" Target="../notesSlides/notesSlide10.xml" Type="http://schemas.openxmlformats.org/officeDocument/2006/relationships/notesSlide"/><Relationship Id="rId1" Target="../slideLayouts/slideLayout4.xml" Type="http://schemas.openxmlformats.org/officeDocument/2006/relationships/slideLayout"/></Relationships>
</file>

<file path=ppt/slides/_rels/slide14.xml.rels><?xml version="1.0" encoding="UTF-8" standalone="yes"?><Relationships xmlns="http://schemas.openxmlformats.org/package/2006/relationships"><Relationship Id="rId2" Target="../notesSlides/notesSlide11.xml" Type="http://schemas.openxmlformats.org/officeDocument/2006/relationships/notesSlide"/><Relationship Id="rId1" Target="../slideLayouts/slideLayout3.xml" Type="http://schemas.openxmlformats.org/officeDocument/2006/relationships/slideLayout"/></Relationships>
</file>

<file path=ppt/slides/_rels/slide2.xml.rels><?xml version="1.0" encoding="UTF-8" standalone="yes"?>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<Relationships xmlns="http://schemas.openxmlformats.org/package/2006/relationships"><Relationship Id="rId2" Target="../notesSlides/notesSlide2.xml" Type="http://schemas.openxmlformats.org/officeDocument/2006/relationships/notesSlide"/><Relationship Id="rId1" Target="../slideLayouts/slideLayout3.xml" Type="http://schemas.openxmlformats.org/officeDocument/2006/relationships/slideLayout"/></Relationships>
</file>

<file path=ppt/slides/_rels/slide4.xml.rels><?xml version="1.0" encoding="UTF-8" standalone="yes"?><Relationships xmlns="http://schemas.openxmlformats.org/package/2006/relationships"><Relationship Id="rId1" Target="../slideLayouts/slideLayout3.xml" Type="http://schemas.openxmlformats.org/officeDocument/2006/relationships/slideLayout"/></Relationships>
</file>

<file path=ppt/slides/_rels/slide5.xml.rels><?xml version="1.0" encoding="UTF-8" standalone="yes"?><Relationships xmlns="http://schemas.openxmlformats.org/package/2006/relationships"><Relationship Id="rId1" Target="../slideLayouts/slideLayout3.xml" Type="http://schemas.openxmlformats.org/officeDocument/2006/relationships/slideLayout"/></Relationships>
</file>

<file path=ppt/slides/_rels/slide6.xml.rels><?xml version="1.0" encoding="UTF-8" standalone="yes"?><Relationships xmlns="http://schemas.openxmlformats.org/package/2006/relationships"><Relationship Id="rId2" Target="../notesSlides/notesSlide3.xml" Type="http://schemas.openxmlformats.org/officeDocument/2006/relationships/notesSlide"/><Relationship Id="rId1" Target="../slideLayouts/slideLayout3.xml" Type="http://schemas.openxmlformats.org/officeDocument/2006/relationships/slideLayout"/></Relationships>
</file>

<file path=ppt/slides/_rels/slide7.xml.rels><?xml version="1.0" encoding="UTF-8" standalone="yes"?><Relationships xmlns="http://schemas.openxmlformats.org/package/2006/relationships"><Relationship Id="rId2" Target="../notesSlides/notesSlide4.xml" Type="http://schemas.openxmlformats.org/officeDocument/2006/relationships/notesSlide"/><Relationship Id="rId1" Target="../slideLayouts/slideLayout3.xml" Type="http://schemas.openxmlformats.org/officeDocument/2006/relationships/slideLayout"/></Relationships>
</file>

<file path=ppt/slides/_rels/slide8.xml.rels><?xml version="1.0" encoding="UTF-8" standalone="yes"?><Relationships xmlns="http://schemas.openxmlformats.org/package/2006/relationships"><Relationship Id="rId3" Target="../media/image04.png" Type="http://schemas.openxmlformats.org/officeDocument/2006/relationships/image"/><Relationship Id="rId2" Target="../notesSlides/notesSlide5.xml" Type="http://schemas.openxmlformats.org/officeDocument/2006/relationships/notesSlide"/><Relationship Id="rId1" Target="../slideLayouts/slideLayout4.xml" Type="http://schemas.openxmlformats.org/officeDocument/2006/relationships/slideLayout"/></Relationships>
</file>

<file path=ppt/slides/_rels/slide9.xml.rels><?xml version="1.0" encoding="UTF-8" standalone="yes"?><Relationships xmlns="http://schemas.openxmlformats.org/package/2006/relationships"><Relationship Id="rId2" Target="../notesSlides/notesSlide6.xml" Type="http://schemas.openxmlformats.org/officeDocument/2006/relationships/notesSlide"/><Relationship Id="rId1" Target="../slideLayouts/slideLayout4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anchor="b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altLang="en" lang="en"/>
              <a:t>China’s Three Ps: Production,Population and Pollution</a:t>
            </a:r>
          </a:p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9750" y="425750"/>
            <a:ext cx="8401499" cy="1064099"/>
          </a:xfrm>
          <a:prstGeom prst="rect">
            <a:avLst/>
          </a:prstGeom>
        </p:spPr>
        <p:txBody>
          <a:bodyPr anchor="b" anchorCtr="0" bIns="91425" lIns="91425" numCol="1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altLang="en" lang="en"/>
              <a:t>Why are the houses in these places?</a:t>
            </a:r>
          </a:p>
          <a:p>
            <a:pPr lvl="0" rtl="0">
              <a:spcBef>
                <a:spcPts val="0"/>
              </a:spcBef>
              <a:buNone/>
            </a:pPr>
            <a:r>
              <a:rPr altLang="en" lang="en"/>
              <a:t>What do you think happens to the people?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387900" y="1489825"/>
            <a:ext cx="3999899" cy="3078899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" name="Shape 104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5" name="Shape 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9125" y="1489825"/>
            <a:ext cx="4644873" cy="365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Shape 10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750" y="1489825"/>
            <a:ext cx="4756200" cy="3653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="b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altLang="en" lang="en"/>
              <a:t>Life in China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387900" y="1489825"/>
            <a:ext cx="3999899" cy="3078899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altLang="en" lang="en">
                <a:solidFill>
                  <a:srgbClr val="FFFF00"/>
                </a:solidFill>
              </a:rPr>
              <a:t>Handshake Houses</a:t>
            </a:r>
          </a:p>
          <a:p>
            <a:pPr lvl="0" rtl="0">
              <a:spcBef>
                <a:spcPts val="0"/>
              </a:spcBef>
              <a:buNone/>
            </a:pPr>
            <a:r>
              <a:rPr altLang="en" lang="en"/>
              <a:t>	Underground homes</a:t>
            </a:r>
          </a:p>
          <a:p>
            <a:pPr lvl="0" rtl="0">
              <a:spcBef>
                <a:spcPts val="0"/>
              </a:spcBef>
              <a:buNone/>
            </a:pPr>
            <a:r>
              <a:rPr altLang="en" lang="en"/>
              <a:t>Chinese New Year</a:t>
            </a:r>
          </a:p>
          <a:p>
            <a:pPr lvl="0" rtl="0">
              <a:spcBef>
                <a:spcPts val="0"/>
              </a:spcBef>
              <a:buNone/>
            </a:pPr>
            <a:r>
              <a:rPr altLang="en" lang="en"/>
              <a:t>	Largest human migration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3" name="Shape 113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4" name="Shape 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2550" y="1017725"/>
            <a:ext cx="5608275" cy="3876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="b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altLang="en" lang="en"/>
              <a:t>Pollution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387900" y="1489825"/>
            <a:ext cx="3999899" cy="3078899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altLang="en" lang="en"/>
              <a:t>2008 Beijing Olympics</a:t>
            </a:r>
          </a:p>
          <a:p>
            <a:pPr lvl="0" rtl="0">
              <a:spcBef>
                <a:spcPts val="0"/>
              </a:spcBef>
              <a:buNone/>
            </a:pPr>
            <a:r>
              <a:rPr altLang="en" lang="en"/>
              <a:t>	Odd-Even ban, nearly half the cars</a:t>
            </a:r>
          </a:p>
          <a:p>
            <a:pPr lvl="0" rtl="0">
              <a:spcBef>
                <a:spcPts val="0"/>
              </a:spcBef>
              <a:buNone/>
            </a:pPr>
            <a:r>
              <a:rPr altLang="en" lang="en"/>
              <a:t>Currently ban about 20% of the cars</a:t>
            </a:r>
          </a:p>
          <a:p>
            <a:pPr lvl="0" rtl="0">
              <a:spcBef>
                <a:spcPts val="0"/>
              </a:spcBef>
              <a:buNone/>
            </a:pPr>
            <a:r>
              <a:rPr altLang="en" lang="en" u="sng">
                <a:solidFill>
                  <a:schemeClr val="hlink"/>
                </a:solidFill>
                <a:hlinkClick r:id="rId3"/>
              </a:rPr>
              <a:t>Smog</a:t>
            </a:r>
            <a:r>
              <a:rPr altLang="en" lang="en"/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rPr altLang="en" lang="en"/>
              <a:t>	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altLang="en" lang="en"/>
              <a:t>	</a:t>
            </a:r>
          </a:p>
        </p:txBody>
      </p:sp>
      <p:sp>
        <p:nvSpPr>
          <p:cNvPr id="121" name="Shape 121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22" name="Shape 1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26450" y="1587900"/>
            <a:ext cx="5219525" cy="346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="b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387900" y="1489825"/>
            <a:ext cx="3999899" cy="3078899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9" name="Shape 129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="b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altLang="en" lang="en"/>
              <a:t>CNN Student News</a:t>
            </a:r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/>
        <p:txBody>
          <a:bodyPr/>
          <a:lstStyle/>
          <a:p>
            <a:endParaRPr/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="b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altLang="en" lang="en"/>
              <a:t>Warm-Up	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altLang="en" lang="en"/>
              <a:t>Name two environmental issues that deal with the physical features of China.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altLang="en" lang="en"/>
              <a:t>Which economic activity seems to be impacted most by the changes in China?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23" name="Shape 23"/>
          <p:cNvSpPr txBox="1"/>
          <p:nvPr>
            <p:ph idx="1" type="body"/>
          </p:nvPr>
        </p:nvSpPr>
        <p:spPr/>
        <p:txBody>
          <a:bodyPr/>
          <a:lstStyle/>
          <a:p>
            <a:r>
              <a:rPr/>
              <a:t>Group 1:Ridge, Sotera, Hannah, Shannyn, and Connor</a:t>
            </a:r>
          </a:p>
          <a:p>
            <a:r>
              <a:rPr/>
              <a:t/>
            </a:r>
          </a:p>
          <a:p>
            <a:r>
              <a:rPr/>
              <a:t>Group 2: Rhea, Jaden, Morgan, Avery, Bladen</a:t>
            </a:r>
          </a:p>
          <a:p>
            <a:r>
              <a:rPr/>
              <a:t/>
            </a:r>
          </a:p>
          <a:p>
            <a:r>
              <a:rPr/>
              <a:t>Group 3: </a:t>
            </a:r>
            <a:r>
              <a:rPr/>
              <a:t>Avey, Faith, David, and Tyna</a:t>
            </a:r>
            <a:endParaRPr/>
          </a:p>
          <a:p>
            <a:r>
              <a:rPr/>
              <a:t/>
            </a:r>
          </a:p>
          <a:p>
            <a:r>
              <a:rPr/>
              <a:t>Group 4: Collin, Katelyn, Josh, Chloe, and Hank</a:t>
            </a:r>
          </a:p>
          <a:p>
            <a:r>
              <a:rPr/>
              <a:t/>
            </a:r>
          </a:p>
          <a:p>
            <a:r>
              <a:rPr/>
              <a:t>Group 5: Michelle, Isaiah, Matt, G.,  Justice, Shaylee</a:t>
            </a:r>
          </a:p>
          <a:p>
            <a:r>
              <a:rPr/>
              <a:t/>
            </a:r>
          </a:p>
          <a:p>
            <a:r>
              <a:rPr/>
              <a:t>Group 6: Matt C., Brady, Bre, Dustin 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23" name="Shape 23"/>
          <p:cNvSpPr txBox="1"/>
          <p:nvPr>
            <p:ph idx="1" type="body"/>
          </p:nvPr>
        </p:nvSpPr>
        <p:spPr/>
        <p:txBody>
          <a:bodyPr/>
          <a:lstStyle/>
          <a:p>
            <a:r>
              <a:rPr/>
              <a:t>Group 1: Brice, Ben, Caleb, Holly, Brooke</a:t>
            </a:r>
            <a:endParaRPr/>
          </a:p>
          <a:p>
            <a:r>
              <a:rPr/>
              <a:t/>
            </a:r>
          </a:p>
          <a:p>
            <a:r>
              <a:rPr/>
              <a:t>Group 2:Ethan, David, Justine, Molli, </a:t>
            </a:r>
          </a:p>
          <a:p>
            <a:r>
              <a:rPr/>
              <a:t/>
            </a:r>
          </a:p>
          <a:p>
            <a:r>
              <a:rPr/>
              <a:t>Group 3: Averi, Lane, Bryce, Jordan H, Eric</a:t>
            </a:r>
          </a:p>
          <a:p>
            <a:r>
              <a:rPr/>
              <a:t/>
            </a:r>
          </a:p>
          <a:p>
            <a:r>
              <a:rPr/>
              <a:t>Group 4:Wyatt, John, Heather, and Kyleigh</a:t>
            </a:r>
          </a:p>
          <a:p>
            <a:r>
              <a:rPr/>
              <a:t/>
            </a:r>
          </a:p>
          <a:p>
            <a:r>
              <a:rPr/>
              <a:t>Group 5: Jarod, Kate, Liam, Sarah, Dylan</a:t>
            </a:r>
          </a:p>
          <a:p>
            <a:r>
              <a:rPr/>
              <a:t/>
            </a:r>
          </a:p>
          <a:p>
            <a:r>
              <a:rPr/>
              <a:t>Group 6: Jordan C., Ellen, Josie, Sydney, Renee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="b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altLang="en" lang="en"/>
              <a:t>Dinner Conversation	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altLang="en" lang="en"/>
              <a:t>Today we learned about China’s challenges concerning the economy, population and environmental issues.</a:t>
            </a:r>
          </a:p>
          <a:p>
            <a:pPr lvl="0" rtl="0">
              <a:spcBef>
                <a:spcPts val="0"/>
              </a:spcBef>
              <a:buNone/>
            </a:pPr>
            <a:r>
              <a:rPr altLang="en" lang="en">
                <a:solidFill>
                  <a:srgbClr val="FFFF00"/>
                </a:solidFill>
              </a:rPr>
              <a:t>Consumer and Service	          One Child Policy		Handshake Houses</a:t>
            </a:r>
          </a:p>
          <a:p>
            <a:pPr lvl="0" rtl="0">
              <a:spcBef>
                <a:spcPts val="0"/>
              </a:spcBef>
              <a:buNone/>
            </a:pPr>
            <a:r>
              <a:rPr altLang="en" lang="en">
                <a:solidFill>
                  <a:srgbClr val="FFFF00"/>
                </a:solidFill>
              </a:rPr>
              <a:t>Smog					Steel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="b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altLang="en" lang="en">
                <a:solidFill>
                  <a:srgbClr val="FFFF00"/>
                </a:solidFill>
              </a:rPr>
              <a:t>Production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387900" y="1489824"/>
            <a:ext cx="8368200" cy="3078899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altLang="en" lang="en"/>
              <a:t>What are some of the things China is doing to bolster their production?</a:t>
            </a:r>
          </a:p>
          <a:p>
            <a:pPr lvl="0" rtl="0">
              <a:spcBef>
                <a:spcPts val="0"/>
              </a:spcBef>
              <a:buNone/>
            </a:pPr>
            <a:r>
              <a:rPr altLang="en" lang="en"/>
              <a:t>	Think back to last class and Three Gorges Dam</a:t>
            </a:r>
          </a:p>
          <a:p>
            <a:pPr lvl="0" rtl="0">
              <a:spcBef>
                <a:spcPts val="0"/>
              </a:spcBef>
              <a:buNone/>
            </a:pPr>
            <a:r>
              <a:rPr altLang="en" lang="en"/>
              <a:t>World leader in wind power production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altLang="en" lang="en"/>
              <a:t>Consumer and Service 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rPr altLang="en" lang="en">
                <a:solidFill>
                  <a:srgbClr val="FFFF00"/>
                </a:solidFill>
              </a:rPr>
              <a:t>Steel Production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altLang="en" lang="en"/>
              <a:t>Reduction in production by 100 to 150 million tons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altLang="en" lang="en"/>
              <a:t>400,000 jobs lost	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altLang="en" lang="en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="b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altLang="en" lang="en"/>
              <a:t>Population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0" y="1152475"/>
            <a:ext cx="3999899" cy="3416400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altLang="en" lang="en">
                <a:solidFill>
                  <a:srgbClr val="FFFF00"/>
                </a:solidFill>
              </a:rPr>
              <a:t>One Child Policy</a:t>
            </a:r>
          </a:p>
          <a:p>
            <a:pPr lvl="0" rtl="0">
              <a:spcBef>
                <a:spcPts val="0"/>
              </a:spcBef>
              <a:buNone/>
            </a:pPr>
            <a:r>
              <a:rPr altLang="en" lang="en"/>
              <a:t>	Introduced in 1978</a:t>
            </a:r>
          </a:p>
          <a:p>
            <a:pPr lvl="0" rtl="0">
              <a:spcBef>
                <a:spcPts val="0"/>
              </a:spcBef>
              <a:buNone/>
            </a:pPr>
            <a:r>
              <a:rPr altLang="en" lang="en"/>
              <a:t>	Excluded Ethnic Minorities</a:t>
            </a:r>
          </a:p>
          <a:p>
            <a:pPr lvl="0" rtl="0">
              <a:spcBef>
                <a:spcPts val="0"/>
              </a:spcBef>
              <a:buNone/>
            </a:pPr>
            <a:r>
              <a:rPr altLang="en" lang="en"/>
              <a:t>How it was enforced?</a:t>
            </a:r>
          </a:p>
          <a:p>
            <a:pPr lvl="0" rtl="0">
              <a:spcBef>
                <a:spcPts val="0"/>
              </a:spcBef>
              <a:buNone/>
            </a:pPr>
            <a:r>
              <a:rPr altLang="en" lang="en"/>
              <a:t>	Garnishing wages</a:t>
            </a:r>
          </a:p>
          <a:p>
            <a:pPr lvl="0" rtl="0">
              <a:spcBef>
                <a:spcPts val="0"/>
              </a:spcBef>
              <a:buNone/>
            </a:pPr>
            <a:r>
              <a:rPr altLang="en" lang="en"/>
              <a:t>	Offering incentives</a:t>
            </a:r>
          </a:p>
        </p:txBody>
      </p:sp>
      <p:sp>
        <p:nvSpPr>
          <p:cNvPr id="89" name="Shape 89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0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28225" y="754812"/>
            <a:ext cx="5810250" cy="404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387900" y="458025"/>
            <a:ext cx="8368200" cy="686099"/>
          </a:xfrm>
          <a:prstGeom prst="rect">
            <a:avLst/>
          </a:prstGeom>
        </p:spPr>
        <p:txBody>
          <a:bodyPr anchor="b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altLang="en" lang="en"/>
              <a:t>Did the policy work?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387900" y="1489825"/>
            <a:ext cx="3999899" cy="3078899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altLang="en" lang="en"/>
              <a:t>Did not necessarily reach their goals from 1979</a:t>
            </a:r>
            <a:br>
              <a:rPr altLang="en" lang="en"/>
            </a:br>
            <a:r>
              <a:rPr altLang="en" lang="en"/>
              <a:t>	1.2 million people by 2000</a:t>
            </a:r>
            <a:br>
              <a:rPr altLang="en" lang="en"/>
            </a:br>
            <a:r>
              <a:rPr altLang="en" lang="en"/>
              <a:t>	Instead they reached that by 1993</a:t>
            </a:r>
            <a:br>
              <a:rPr altLang="en" lang="en"/>
            </a:br>
            <a:r>
              <a:rPr altLang="en" lang="en"/>
              <a:t>Government claims to have prevented 400 million births</a:t>
            </a:r>
            <a:br>
              <a:rPr altLang="en" lang="en"/>
            </a:br>
          </a:p>
          <a:p>
            <a:pPr lvl="0" rtl="0">
              <a:spcBef>
                <a:spcPts val="0"/>
              </a:spcBef>
              <a:buNone/>
            </a:pPr>
            <a:r>
              <a:rPr altLang="en" lang="en"/>
              <a:t>Many Attribute population control to economic development and education</a:t>
            </a:r>
            <a:br>
              <a:rPr altLang="en" lang="en"/>
            </a:br>
          </a:p>
          <a:p>
            <a:pPr lvl="0">
              <a:spcBef>
                <a:spcPts val="0"/>
              </a:spcBef>
              <a:buNone/>
            </a:pPr>
            <a:r>
              <a:rPr altLang="en" lang="en"/>
              <a:t>2015</a:t>
            </a:r>
            <a:br>
              <a:rPr altLang="en" lang="en"/>
            </a:br>
            <a:r>
              <a:rPr altLang="en" lang="en"/>
              <a:t>Recently allowing couples to have two children</a:t>
            </a:r>
            <a:br>
              <a:rPr altLang="en" lang="en"/>
            </a:br>
          </a:p>
        </p:txBody>
      </p:sp>
      <p:sp>
        <p:nvSpPr>
          <p:cNvPr id="97" name="Shape 97"/>
          <p:cNvSpPr txBox="1"/>
          <p:nvPr>
            <p:ph idx="2" type="body"/>
          </p:nvPr>
        </p:nvSpPr>
        <p:spPr>
          <a:xfrm>
            <a:off x="4756200" y="1489825"/>
            <a:ext cx="3999899" cy="3078899"/>
          </a:xfrm>
          <a:prstGeom prst="rect">
            <a:avLst/>
          </a:prstGeom>
        </p:spPr>
        <p:txBody>
          <a:bodyPr anchor="t" anchorCtr="0" bIns="91425" lIns="91425" numCol="1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algn="ctr" cap="flat" cmpd="sng" w="9525">
          <a:solidFill>
            <a:schemeClr val="phClr">
              <a:shade val="95000"/>
              <a:satMod val="105000"/>
            </a:schemeClr>
          </a:solidFill>
          <a:prstDash val="solid"/>
        </a:ln>
        <a:ln algn="ctr" cap="flat" cmpd="sng" w="25400">
          <a:solidFill>
            <a:schemeClr val="phClr"/>
          </a:solidFill>
          <a:prstDash val="solid"/>
        </a:ln>
        <a:ln algn="ctr" cap="flat" cmpd="sng"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algn="ctr" cap="flat" cmpd="sng" w="9525">
          <a:solidFill>
            <a:schemeClr val="phClr">
              <a:shade val="95000"/>
              <a:satMod val="105000"/>
            </a:schemeClr>
          </a:solidFill>
          <a:prstDash val="solid"/>
        </a:ln>
        <a:ln algn="ctr" cap="flat" cmpd="sng" w="25400">
          <a:solidFill>
            <a:schemeClr val="phClr"/>
          </a:solidFill>
          <a:prstDash val="solid"/>
        </a:ln>
        <a:ln algn="ctr" cap="flat" cmpd="sng"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